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bořilová Lucie" userId="8a0bd44e-4156-4f00-8ad1-1f5ce2935871" providerId="ADAL" clId="{37ABFD0B-F7BD-4B26-98E8-05A846FCD0CE}"/>
    <pc:docChg chg="custSel addSld modSld">
      <pc:chgData name="Vobořilová Lucie" userId="8a0bd44e-4156-4f00-8ad1-1f5ce2935871" providerId="ADAL" clId="{37ABFD0B-F7BD-4B26-98E8-05A846FCD0CE}" dt="2021-01-03T18:30:24.401" v="291" actId="1076"/>
      <pc:docMkLst>
        <pc:docMk/>
      </pc:docMkLst>
      <pc:sldChg chg="addSp modSp mod">
        <pc:chgData name="Vobořilová Lucie" userId="8a0bd44e-4156-4f00-8ad1-1f5ce2935871" providerId="ADAL" clId="{37ABFD0B-F7BD-4B26-98E8-05A846FCD0CE}" dt="2021-01-03T18:30:24.401" v="291" actId="1076"/>
        <pc:sldMkLst>
          <pc:docMk/>
          <pc:sldMk cId="1374627579" sldId="257"/>
        </pc:sldMkLst>
        <pc:spChg chg="add mod">
          <ac:chgData name="Vobořilová Lucie" userId="8a0bd44e-4156-4f00-8ad1-1f5ce2935871" providerId="ADAL" clId="{37ABFD0B-F7BD-4B26-98E8-05A846FCD0CE}" dt="2021-01-03T18:30:24.401" v="291" actId="1076"/>
          <ac:spMkLst>
            <pc:docMk/>
            <pc:sldMk cId="1374627579" sldId="257"/>
            <ac:spMk id="6" creationId="{2B3F550A-C2F2-487B-AB03-5FEDFC50852D}"/>
          </ac:spMkLst>
        </pc:spChg>
      </pc:sldChg>
      <pc:sldChg chg="addSp delSp modSp mod">
        <pc:chgData name="Vobořilová Lucie" userId="8a0bd44e-4156-4f00-8ad1-1f5ce2935871" providerId="ADAL" clId="{37ABFD0B-F7BD-4B26-98E8-05A846FCD0CE}" dt="2021-01-03T18:20:42.674" v="51" actId="14100"/>
        <pc:sldMkLst>
          <pc:docMk/>
          <pc:sldMk cId="2611118584" sldId="262"/>
        </pc:sldMkLst>
        <pc:spChg chg="mod">
          <ac:chgData name="Vobořilová Lucie" userId="8a0bd44e-4156-4f00-8ad1-1f5ce2935871" providerId="ADAL" clId="{37ABFD0B-F7BD-4B26-98E8-05A846FCD0CE}" dt="2021-01-03T18:20:09.201" v="43" actId="20577"/>
          <ac:spMkLst>
            <pc:docMk/>
            <pc:sldMk cId="2611118584" sldId="262"/>
            <ac:spMk id="2" creationId="{18A8D8D6-C7C3-414F-8CE2-469A9DAE1F4D}"/>
          </ac:spMkLst>
        </pc:spChg>
        <pc:spChg chg="del">
          <ac:chgData name="Vobořilová Lucie" userId="8a0bd44e-4156-4f00-8ad1-1f5ce2935871" providerId="ADAL" clId="{37ABFD0B-F7BD-4B26-98E8-05A846FCD0CE}" dt="2021-01-03T18:20:11.632" v="44" actId="22"/>
          <ac:spMkLst>
            <pc:docMk/>
            <pc:sldMk cId="2611118584" sldId="262"/>
            <ac:spMk id="3" creationId="{6C8C7452-B73D-4178-B10C-162D2F70F654}"/>
          </ac:spMkLst>
        </pc:spChg>
        <pc:picChg chg="add mod ord modCrop">
          <ac:chgData name="Vobořilová Lucie" userId="8a0bd44e-4156-4f00-8ad1-1f5ce2935871" providerId="ADAL" clId="{37ABFD0B-F7BD-4B26-98E8-05A846FCD0CE}" dt="2021-01-03T18:20:42.674" v="51" actId="14100"/>
          <ac:picMkLst>
            <pc:docMk/>
            <pc:sldMk cId="2611118584" sldId="262"/>
            <ac:picMk id="5" creationId="{775736E0-5606-48BC-AC83-B2515082F256}"/>
          </ac:picMkLst>
        </pc:picChg>
      </pc:sldChg>
      <pc:sldChg chg="addSp delSp modSp new mod">
        <pc:chgData name="Vobořilová Lucie" userId="8a0bd44e-4156-4f00-8ad1-1f5ce2935871" providerId="ADAL" clId="{37ABFD0B-F7BD-4B26-98E8-05A846FCD0CE}" dt="2021-01-03T18:22:21.096" v="93" actId="14100"/>
        <pc:sldMkLst>
          <pc:docMk/>
          <pc:sldMk cId="2302175098" sldId="263"/>
        </pc:sldMkLst>
        <pc:spChg chg="mod">
          <ac:chgData name="Vobořilová Lucie" userId="8a0bd44e-4156-4f00-8ad1-1f5ce2935871" providerId="ADAL" clId="{37ABFD0B-F7BD-4B26-98E8-05A846FCD0CE}" dt="2021-01-03T18:21:34.412" v="86" actId="20577"/>
          <ac:spMkLst>
            <pc:docMk/>
            <pc:sldMk cId="2302175098" sldId="263"/>
            <ac:spMk id="2" creationId="{F429A3B4-21B5-4348-BD05-4CCF21B58ACF}"/>
          </ac:spMkLst>
        </pc:spChg>
        <pc:spChg chg="del">
          <ac:chgData name="Vobořilová Lucie" userId="8a0bd44e-4156-4f00-8ad1-1f5ce2935871" providerId="ADAL" clId="{37ABFD0B-F7BD-4B26-98E8-05A846FCD0CE}" dt="2021-01-03T18:21:19.089" v="53" actId="22"/>
          <ac:spMkLst>
            <pc:docMk/>
            <pc:sldMk cId="2302175098" sldId="263"/>
            <ac:spMk id="3" creationId="{503E646A-73CD-47D3-915D-2C31157B7119}"/>
          </ac:spMkLst>
        </pc:spChg>
        <pc:picChg chg="add mod ord modCrop">
          <ac:chgData name="Vobořilová Lucie" userId="8a0bd44e-4156-4f00-8ad1-1f5ce2935871" providerId="ADAL" clId="{37ABFD0B-F7BD-4B26-98E8-05A846FCD0CE}" dt="2021-01-03T18:22:21.096" v="93" actId="14100"/>
          <ac:picMkLst>
            <pc:docMk/>
            <pc:sldMk cId="2302175098" sldId="263"/>
            <ac:picMk id="5" creationId="{D8514135-72ED-4DBD-80E1-1E3B7638D631}"/>
          </ac:picMkLst>
        </pc:picChg>
      </pc:sldChg>
      <pc:sldChg chg="addSp delSp modSp new mod">
        <pc:chgData name="Vobořilová Lucie" userId="8a0bd44e-4156-4f00-8ad1-1f5ce2935871" providerId="ADAL" clId="{37ABFD0B-F7BD-4B26-98E8-05A846FCD0CE}" dt="2021-01-03T18:24:09.976" v="121" actId="14100"/>
        <pc:sldMkLst>
          <pc:docMk/>
          <pc:sldMk cId="1900902875" sldId="264"/>
        </pc:sldMkLst>
        <pc:spChg chg="mod">
          <ac:chgData name="Vobořilová Lucie" userId="8a0bd44e-4156-4f00-8ad1-1f5ce2935871" providerId="ADAL" clId="{37ABFD0B-F7BD-4B26-98E8-05A846FCD0CE}" dt="2021-01-03T18:23:23.334" v="114" actId="20577"/>
          <ac:spMkLst>
            <pc:docMk/>
            <pc:sldMk cId="1900902875" sldId="264"/>
            <ac:spMk id="2" creationId="{8A1CAC91-350C-42DB-93BA-3F8AD1F8FE3A}"/>
          </ac:spMkLst>
        </pc:spChg>
        <pc:spChg chg="del">
          <ac:chgData name="Vobořilová Lucie" userId="8a0bd44e-4156-4f00-8ad1-1f5ce2935871" providerId="ADAL" clId="{37ABFD0B-F7BD-4B26-98E8-05A846FCD0CE}" dt="2021-01-03T18:23:36.845" v="115" actId="22"/>
          <ac:spMkLst>
            <pc:docMk/>
            <pc:sldMk cId="1900902875" sldId="264"/>
            <ac:spMk id="3" creationId="{6DF944C0-4ADD-4026-A032-88F42CE83EB0}"/>
          </ac:spMkLst>
        </pc:spChg>
        <pc:picChg chg="add mod ord modCrop">
          <ac:chgData name="Vobořilová Lucie" userId="8a0bd44e-4156-4f00-8ad1-1f5ce2935871" providerId="ADAL" clId="{37ABFD0B-F7BD-4B26-98E8-05A846FCD0CE}" dt="2021-01-03T18:24:09.976" v="121" actId="14100"/>
          <ac:picMkLst>
            <pc:docMk/>
            <pc:sldMk cId="1900902875" sldId="264"/>
            <ac:picMk id="5" creationId="{122595F6-FA09-43D6-B84C-7DE4940CE0C0}"/>
          </ac:picMkLst>
        </pc:picChg>
      </pc:sldChg>
      <pc:sldChg chg="addSp delSp modSp new mod">
        <pc:chgData name="Vobořilová Lucie" userId="8a0bd44e-4156-4f00-8ad1-1f5ce2935871" providerId="ADAL" clId="{37ABFD0B-F7BD-4B26-98E8-05A846FCD0CE}" dt="2021-01-03T18:25:54.039" v="154" actId="11529"/>
        <pc:sldMkLst>
          <pc:docMk/>
          <pc:sldMk cId="729980820" sldId="265"/>
        </pc:sldMkLst>
        <pc:spChg chg="mod">
          <ac:chgData name="Vobořilová Lucie" userId="8a0bd44e-4156-4f00-8ad1-1f5ce2935871" providerId="ADAL" clId="{37ABFD0B-F7BD-4B26-98E8-05A846FCD0CE}" dt="2021-01-03T18:24:54.107" v="147" actId="20577"/>
          <ac:spMkLst>
            <pc:docMk/>
            <pc:sldMk cId="729980820" sldId="265"/>
            <ac:spMk id="2" creationId="{F7936203-EDBE-49D1-99BA-7C53092EE3D2}"/>
          </ac:spMkLst>
        </pc:spChg>
        <pc:spChg chg="del">
          <ac:chgData name="Vobořilová Lucie" userId="8a0bd44e-4156-4f00-8ad1-1f5ce2935871" providerId="ADAL" clId="{37ABFD0B-F7BD-4B26-98E8-05A846FCD0CE}" dt="2021-01-03T18:24:45.296" v="123" actId="22"/>
          <ac:spMkLst>
            <pc:docMk/>
            <pc:sldMk cId="729980820" sldId="265"/>
            <ac:spMk id="3" creationId="{4AACBB41-0EDE-48D9-A447-80AF9570B826}"/>
          </ac:spMkLst>
        </pc:spChg>
        <pc:spChg chg="add">
          <ac:chgData name="Vobořilová Lucie" userId="8a0bd44e-4156-4f00-8ad1-1f5ce2935871" providerId="ADAL" clId="{37ABFD0B-F7BD-4B26-98E8-05A846FCD0CE}" dt="2021-01-03T18:25:54.039" v="154" actId="11529"/>
          <ac:spMkLst>
            <pc:docMk/>
            <pc:sldMk cId="729980820" sldId="265"/>
            <ac:spMk id="6" creationId="{B00E6003-285A-490F-AB64-345B4E668D19}"/>
          </ac:spMkLst>
        </pc:spChg>
        <pc:picChg chg="add mod ord modCrop">
          <ac:chgData name="Vobořilová Lucie" userId="8a0bd44e-4156-4f00-8ad1-1f5ce2935871" providerId="ADAL" clId="{37ABFD0B-F7BD-4B26-98E8-05A846FCD0CE}" dt="2021-01-03T18:25:44.304" v="153" actId="1076"/>
          <ac:picMkLst>
            <pc:docMk/>
            <pc:sldMk cId="729980820" sldId="265"/>
            <ac:picMk id="5" creationId="{8145BF31-F731-4463-9337-ABC27A2DB67B}"/>
          </ac:picMkLst>
        </pc:picChg>
      </pc:sldChg>
      <pc:sldChg chg="modSp new mod">
        <pc:chgData name="Vobořilová Lucie" userId="8a0bd44e-4156-4f00-8ad1-1f5ce2935871" providerId="ADAL" clId="{37ABFD0B-F7BD-4B26-98E8-05A846FCD0CE}" dt="2021-01-03T18:30:01.532" v="289" actId="255"/>
        <pc:sldMkLst>
          <pc:docMk/>
          <pc:sldMk cId="1679171789" sldId="266"/>
        </pc:sldMkLst>
        <pc:spChg chg="mod">
          <ac:chgData name="Vobořilová Lucie" userId="8a0bd44e-4156-4f00-8ad1-1f5ce2935871" providerId="ADAL" clId="{37ABFD0B-F7BD-4B26-98E8-05A846FCD0CE}" dt="2021-01-03T18:29:32.682" v="288" actId="20577"/>
          <ac:spMkLst>
            <pc:docMk/>
            <pc:sldMk cId="1679171789" sldId="266"/>
            <ac:spMk id="2" creationId="{1FDB2EAE-D5C3-4B59-A546-9D0EC4069877}"/>
          </ac:spMkLst>
        </pc:spChg>
        <pc:spChg chg="mod">
          <ac:chgData name="Vobořilová Lucie" userId="8a0bd44e-4156-4f00-8ad1-1f5ce2935871" providerId="ADAL" clId="{37ABFD0B-F7BD-4B26-98E8-05A846FCD0CE}" dt="2021-01-03T18:30:01.532" v="289" actId="255"/>
          <ac:spMkLst>
            <pc:docMk/>
            <pc:sldMk cId="1679171789" sldId="266"/>
            <ac:spMk id="3" creationId="{E9BECB32-0587-455D-A9C3-3C6B65D6EE8D}"/>
          </ac:spMkLst>
        </pc:spChg>
      </pc:sldChg>
      <pc:sldChg chg="addSp modSp add mod">
        <pc:chgData name="Vobořilová Lucie" userId="8a0bd44e-4156-4f00-8ad1-1f5ce2935871" providerId="ADAL" clId="{37ABFD0B-F7BD-4B26-98E8-05A846FCD0CE}" dt="2021-01-03T18:27:13.819" v="164" actId="1076"/>
        <pc:sldMkLst>
          <pc:docMk/>
          <pc:sldMk cId="722867680" sldId="267"/>
        </pc:sldMkLst>
        <pc:picChg chg="add mod modCrop">
          <ac:chgData name="Vobořilová Lucie" userId="8a0bd44e-4156-4f00-8ad1-1f5ce2935871" providerId="ADAL" clId="{37ABFD0B-F7BD-4B26-98E8-05A846FCD0CE}" dt="2021-01-03T18:27:13.819" v="164" actId="1076"/>
          <ac:picMkLst>
            <pc:docMk/>
            <pc:sldMk cId="722867680" sldId="267"/>
            <ac:picMk id="4" creationId="{A3EBB110-D670-43AB-9878-59CB3564EB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152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836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139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291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988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425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693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605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6027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9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666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001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313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847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270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285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638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F8082C-0922-4249-A612-B415F523162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1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C8193-8D4E-4D4E-B508-5F15ED165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bg1"/>
                </a:solidFill>
              </a:rPr>
              <a:t>Vlastivěda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DBC05F-24A5-40D4-9CC1-3E20743B8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/>
          </a:bodyPr>
          <a:lstStyle/>
          <a:p>
            <a:r>
              <a:rPr lang="cs-CZ" sz="2400" b="1" dirty="0">
                <a:solidFill>
                  <a:schemeClr val="bg2"/>
                </a:solidFill>
              </a:rPr>
              <a:t>Pracovní sešit str. 40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5E1D1-4897-4DB9-BFD0-EC4F590E9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55" r="30854" b="2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3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36203-EDBE-49D1-99BA-7C53092E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POVRCH EVROPY – PS 41/3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145BF31-F731-4463-9337-ABC27A2DB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61" t="10502" r="25939" b="51022"/>
          <a:stretch/>
        </p:blipFill>
        <p:spPr>
          <a:xfrm>
            <a:off x="1819275" y="2800350"/>
            <a:ext cx="8906701" cy="3358264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00E6003-285A-490F-AB64-345B4E668D19}"/>
              </a:ext>
            </a:extLst>
          </p:cNvPr>
          <p:cNvSpPr/>
          <p:nvPr/>
        </p:nvSpPr>
        <p:spPr>
          <a:xfrm>
            <a:off x="9601200" y="2628900"/>
            <a:ext cx="1495425" cy="1419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98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36203-EDBE-49D1-99BA-7C53092E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POVRCH EVROPY – PS 41/3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145BF31-F731-4463-9337-ABC27A2DB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61" t="10502" r="25939" b="51022"/>
          <a:stretch/>
        </p:blipFill>
        <p:spPr>
          <a:xfrm>
            <a:off x="1819275" y="2800350"/>
            <a:ext cx="8906701" cy="3358264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00E6003-285A-490F-AB64-345B4E668D19}"/>
              </a:ext>
            </a:extLst>
          </p:cNvPr>
          <p:cNvSpPr/>
          <p:nvPr/>
        </p:nvSpPr>
        <p:spPr>
          <a:xfrm>
            <a:off x="9601200" y="2628900"/>
            <a:ext cx="1495425" cy="1419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EBB110-D670-43AB-9878-59CB3564E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2" t="46528" r="21251" b="38472"/>
          <a:stretch/>
        </p:blipFill>
        <p:spPr>
          <a:xfrm>
            <a:off x="910658" y="4419156"/>
            <a:ext cx="10370684" cy="14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6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B2EAE-D5C3-4B59-A546-9D0EC406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 - PS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BECB32-0587-455D-A9C3-3C6B65D6E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 pracovním sešitě vypracujete str. 42/ oranžový rámeček a, b. </a:t>
            </a:r>
          </a:p>
          <a:p>
            <a:r>
              <a:rPr lang="cs-CZ" sz="2400" dirty="0"/>
              <a:t>Použijte k tomu učebnici, str. 57.</a:t>
            </a:r>
          </a:p>
        </p:txBody>
      </p:sp>
    </p:spTree>
    <p:extLst>
      <p:ext uri="{BB962C8B-B14F-4D97-AF65-F5344CB8AC3E}">
        <p14:creationId xmlns:p14="http://schemas.microsoft.com/office/powerpoint/2010/main" val="167917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D6D11-7C3A-4812-9591-EBEE3FD0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1056362"/>
            <a:ext cx="6754446" cy="1154102"/>
          </a:xfrm>
        </p:spPr>
        <p:txBody>
          <a:bodyPr>
            <a:normAutofit/>
          </a:bodyPr>
          <a:lstStyle/>
          <a:p>
            <a:r>
              <a:rPr lang="cs-CZ" dirty="0"/>
              <a:t>EVROPA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AE9F876-708D-48DB-812A-235B30420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52" t="14182" r="24781" b="14883"/>
          <a:stretch/>
        </p:blipFill>
        <p:spPr>
          <a:xfrm>
            <a:off x="3553986" y="1152525"/>
            <a:ext cx="8025289" cy="5439679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B3F550A-C2F2-487B-AB03-5FEDFC50852D}"/>
              </a:ext>
            </a:extLst>
          </p:cNvPr>
          <p:cNvSpPr/>
          <p:nvPr/>
        </p:nvSpPr>
        <p:spPr>
          <a:xfrm>
            <a:off x="10671125" y="657225"/>
            <a:ext cx="74295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62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AC9A7-AA92-4B7C-92F0-2778F1AA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EVROPA str. 40 řešení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4348EF-A911-4E8C-A89B-FF1B39237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59" t="24163" r="24843" b="18401"/>
          <a:stretch/>
        </p:blipFill>
        <p:spPr>
          <a:xfrm>
            <a:off x="2824718" y="1866901"/>
            <a:ext cx="8571620" cy="4733924"/>
          </a:xfrm>
        </p:spPr>
      </p:pic>
    </p:spTree>
    <p:extLst>
      <p:ext uri="{BB962C8B-B14F-4D97-AF65-F5344CB8AC3E}">
        <p14:creationId xmlns:p14="http://schemas.microsoft.com/office/powerpoint/2010/main" val="294064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99611-4AF1-4DE7-9F0C-70AA1219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EVROPA – PS str. 40/2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3C8AF4D-8A36-404A-AC31-C902F46EC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03" t="28904" r="24371" b="38754"/>
          <a:stretch/>
        </p:blipFill>
        <p:spPr>
          <a:xfrm>
            <a:off x="778671" y="2266950"/>
            <a:ext cx="10648941" cy="3276600"/>
          </a:xfrm>
        </p:spPr>
      </p:pic>
    </p:spTree>
    <p:extLst>
      <p:ext uri="{BB962C8B-B14F-4D97-AF65-F5344CB8AC3E}">
        <p14:creationId xmlns:p14="http://schemas.microsoft.com/office/powerpoint/2010/main" val="313470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8A37CE-42FB-4044-ACB3-F1C03065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89" y="628650"/>
            <a:ext cx="8932021" cy="1371599"/>
          </a:xfrm>
        </p:spPr>
        <p:txBody>
          <a:bodyPr/>
          <a:lstStyle/>
          <a:p>
            <a:r>
              <a:rPr lang="cs-CZ" b="1" dirty="0"/>
              <a:t>Evropa – POVRCH </a:t>
            </a:r>
            <a:r>
              <a:rPr lang="cs-CZ" dirty="0"/>
              <a:t>str. 40/1 dole</a:t>
            </a:r>
            <a:br>
              <a:rPr lang="cs-CZ" dirty="0"/>
            </a:br>
            <a:r>
              <a:rPr lang="cs-CZ" dirty="0"/>
              <a:t>	</a:t>
            </a:r>
            <a:r>
              <a:rPr lang="cs-CZ" sz="2800" dirty="0"/>
              <a:t>použijte mapu a učebnici str.55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7580CA1-4513-46AE-A647-BA4AB4C8C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47" t="28345" r="24998" b="28439"/>
          <a:stretch/>
        </p:blipFill>
        <p:spPr>
          <a:xfrm>
            <a:off x="1327051" y="2486025"/>
            <a:ext cx="9537898" cy="3952875"/>
          </a:xfrm>
        </p:spPr>
      </p:pic>
    </p:spTree>
    <p:extLst>
      <p:ext uri="{BB962C8B-B14F-4D97-AF65-F5344CB8AC3E}">
        <p14:creationId xmlns:p14="http://schemas.microsoft.com/office/powerpoint/2010/main" val="304164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C18CB2F-FECE-40C2-BBDE-D3731070E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60" t="10224" r="40993" b="16171"/>
          <a:stretch/>
        </p:blipFill>
        <p:spPr>
          <a:xfrm>
            <a:off x="752221" y="1680632"/>
            <a:ext cx="5143754" cy="50292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7550F1-11C1-434A-B52B-32A48EB6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POVRCH – PS str. 41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F822787-2652-449B-AAC1-884337E29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28" t="22639" r="24922" b="18750"/>
          <a:stretch/>
        </p:blipFill>
        <p:spPr>
          <a:xfrm>
            <a:off x="6915149" y="973668"/>
            <a:ext cx="2781301" cy="56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3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8D8D6-C7C3-414F-8CE2-469A9DAE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Povrch – řešení cvičení PS 41/2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5736E0-5606-48BC-AC83-B2515082F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36" t="22212" r="20137" b="15056"/>
          <a:stretch/>
        </p:blipFill>
        <p:spPr>
          <a:xfrm>
            <a:off x="809625" y="1907059"/>
            <a:ext cx="7715250" cy="4691708"/>
          </a:xfrm>
        </p:spPr>
      </p:pic>
    </p:spTree>
    <p:extLst>
      <p:ext uri="{BB962C8B-B14F-4D97-AF65-F5344CB8AC3E}">
        <p14:creationId xmlns:p14="http://schemas.microsoft.com/office/powerpoint/2010/main" val="261111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9A3B4-21B5-4348-BD05-4CCF21B5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Povrch Evropy – PS str. 41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8514135-72ED-4DBD-80E1-1E3B7638D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47" t="15005" r="26254" b="27045"/>
          <a:stretch/>
        </p:blipFill>
        <p:spPr>
          <a:xfrm>
            <a:off x="1847850" y="1847851"/>
            <a:ext cx="8410797" cy="4776320"/>
          </a:xfrm>
        </p:spPr>
      </p:pic>
    </p:spTree>
    <p:extLst>
      <p:ext uri="{BB962C8B-B14F-4D97-AF65-F5344CB8AC3E}">
        <p14:creationId xmlns:p14="http://schemas.microsoft.com/office/powerpoint/2010/main" val="230217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CAC91-350C-42DB-93BA-3F8AD1F8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– PS str. 41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2595F6-FA09-43D6-B84C-7DE4940CE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79" t="35594" r="36447" b="28438"/>
          <a:stretch/>
        </p:blipFill>
        <p:spPr>
          <a:xfrm>
            <a:off x="1304929" y="2213436"/>
            <a:ext cx="8761413" cy="4233047"/>
          </a:xfrm>
        </p:spPr>
      </p:pic>
    </p:spTree>
    <p:extLst>
      <p:ext uri="{BB962C8B-B14F-4D97-AF65-F5344CB8AC3E}">
        <p14:creationId xmlns:p14="http://schemas.microsoft.com/office/powerpoint/2010/main" val="1900902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</TotalTime>
  <Words>96</Words>
  <Application>Microsoft Office PowerPoint</Application>
  <PresentationFormat>Širokoúhlá obrazovka</PresentationFormat>
  <Paragraphs>15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Vlastivěda</vt:lpstr>
      <vt:lpstr>EVROPA</vt:lpstr>
      <vt:lpstr>EVROPA str. 40 řešení</vt:lpstr>
      <vt:lpstr>EVROPA – PS str. 40/2</vt:lpstr>
      <vt:lpstr>Evropa – POVRCH str. 40/1 dole  použijte mapu a učebnici str.55</vt:lpstr>
      <vt:lpstr>POVRCH – PS str. 41</vt:lpstr>
      <vt:lpstr>Povrch – řešení cvičení PS 41/2</vt:lpstr>
      <vt:lpstr>Povrch Evropy – PS str. 41</vt:lpstr>
      <vt:lpstr>ŘEŠENÍ – PS str. 41</vt:lpstr>
      <vt:lpstr>POVRCH EVROPY – PS 41/3</vt:lpstr>
      <vt:lpstr>POVRCH EVROPY – PS 41/3</vt:lpstr>
      <vt:lpstr>DOMÁCÍ ÚKOL - 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Vlastivěda</dc:title>
  <dc:creator>Vobořilová Lucie</dc:creator>
  <cp:lastModifiedBy>Vobořilová Lucie</cp:lastModifiedBy>
  <cp:revision>2</cp:revision>
  <dcterms:created xsi:type="dcterms:W3CDTF">2021-01-03T18:03:35Z</dcterms:created>
  <dcterms:modified xsi:type="dcterms:W3CDTF">2021-01-03T18:30:49Z</dcterms:modified>
</cp:coreProperties>
</file>